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70" r:id="rId2"/>
    <p:sldId id="294" r:id="rId3"/>
    <p:sldId id="295" r:id="rId4"/>
    <p:sldId id="296" r:id="rId5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E0E"/>
    <a:srgbClr val="E1D2C3"/>
    <a:srgbClr val="8600FF"/>
    <a:srgbClr val="FF6E25"/>
    <a:srgbClr val="67487F"/>
    <a:srgbClr val="57D9B7"/>
    <a:srgbClr val="0F60FF"/>
    <a:srgbClr val="273A63"/>
    <a:srgbClr val="8602FF"/>
    <a:srgbClr val="F6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8" autoAdjust="0"/>
    <p:restoredTop sz="94384" autoAdjust="0"/>
  </p:normalViewPr>
  <p:slideViewPr>
    <p:cSldViewPr snapToGrid="0">
      <p:cViewPr varScale="1">
        <p:scale>
          <a:sx n="83" d="100"/>
          <a:sy n="83" d="100"/>
        </p:scale>
        <p:origin x="61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C6FB2-09D4-416E-B791-D03BF1E6F07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2720A-C96D-42B8-B263-A61D44C86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7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2720A-C96D-42B8-B263-A61D44C869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4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2720A-C96D-42B8-B263-A61D44C869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07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22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27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8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43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E5-E5CB-44C9-8DA5-13B00727DD48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4C3-893D-4F1D-B6C2-CEB5B3AC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>
            <a:extLst>
              <a:ext uri="{FF2B5EF4-FFF2-40B4-BE49-F238E27FC236}">
                <a16:creationId xmlns:a16="http://schemas.microsoft.com/office/drawing/2014/main" id="{213FD5AB-108E-A543-8507-20A70F95E6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2D791C-E010-9248-AC37-E111A50CD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2"/>
          <a:stretch/>
        </p:blipFill>
        <p:spPr>
          <a:xfrm>
            <a:off x="4103649" y="0"/>
            <a:ext cx="8088351" cy="6869153"/>
          </a:xfrm>
          <a:prstGeom prst="rect">
            <a:avLst/>
          </a:prstGeom>
        </p:spPr>
      </p:pic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0F5E67B7-D4E9-7D48-8357-C8F81798EA07}"/>
              </a:ext>
            </a:extLst>
          </p:cNvPr>
          <p:cNvSpPr/>
          <p:nvPr/>
        </p:nvSpPr>
        <p:spPr>
          <a:xfrm>
            <a:off x="74013" y="193963"/>
            <a:ext cx="8059271" cy="6869153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759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7CF797-33AF-8149-A781-95D92290E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359232" y="440140"/>
            <a:ext cx="6165393" cy="4278094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автоматизированная система паспортизации, анализа и мониторинга эксплуатации объектов недвижимости ПАО «Ростелеком» на базе многофункциональной программной платформы СКИТ</a:t>
            </a:r>
          </a:p>
          <a:p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Ростелеком. СКИТ. СП»</a:t>
            </a:r>
          </a:p>
          <a:p>
            <a:endParaRPr lang="ru-RU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259BA62-8461-48C2-BFA7-1C5E8DB99A15}"/>
              </a:ext>
            </a:extLst>
          </p:cNvPr>
          <p:cNvSpPr/>
          <p:nvPr/>
        </p:nvSpPr>
        <p:spPr>
          <a:xfrm>
            <a:off x="650115" y="165333"/>
            <a:ext cx="10253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Arial"/>
                <a:cs typeface="Arial"/>
              </a:rPr>
              <a:t>Архитектура ИС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AC913-03A5-4467-8CFA-E8641D84D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16" y="1068676"/>
            <a:ext cx="8515350" cy="4905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2364" y="114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67347" y="959262"/>
            <a:ext cx="6262254" cy="61997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128" y="946082"/>
            <a:ext cx="96427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автоматизированная система паспортизации, анализа и мониторинга эксплуатации объектов недвижимости ПАО «</a:t>
            </a:r>
            <a:r>
              <a:rPr lang="ru-RU" sz="1300" b="1" dirty="0" smtClean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Ростелеком</a:t>
            </a:r>
            <a:r>
              <a:rPr lang="ru-RU" sz="1300" b="1" dirty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b="1" dirty="0" smtClean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b="1" dirty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многофункциональной программной платформы </a:t>
            </a:r>
            <a:r>
              <a:rPr lang="ru-RU" sz="1300" b="1" dirty="0" smtClean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СКИТ «Ростелеком</a:t>
            </a:r>
            <a:r>
              <a:rPr lang="ru-RU" sz="1300" b="1" dirty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СКИТ. СП»</a:t>
            </a:r>
          </a:p>
          <a:p>
            <a:endParaRPr lang="ru-RU" sz="1200" b="1" dirty="0">
              <a:solidFill>
                <a:srgbClr val="B60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12D7E-A2F4-4D41-BC10-D84A06379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6" y="1104540"/>
            <a:ext cx="4664009" cy="426258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259BA62-8461-48C2-BFA7-1C5E8DB99A15}"/>
              </a:ext>
            </a:extLst>
          </p:cNvPr>
          <p:cNvSpPr/>
          <p:nvPr/>
        </p:nvSpPr>
        <p:spPr>
          <a:xfrm>
            <a:off x="705532" y="175431"/>
            <a:ext cx="11486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Arial"/>
                <a:cs typeface="Arial"/>
              </a:rPr>
              <a:t>Белгородская обл. Пилотный проект </a:t>
            </a:r>
            <a:r>
              <a:rPr lang="ru-RU" b="1" dirty="0">
                <a:solidFill>
                  <a:srgbClr val="000000"/>
                </a:solidFill>
                <a:latin typeface="Arial"/>
                <a:cs typeface="Arial"/>
              </a:rPr>
              <a:t>(32 объекта)</a:t>
            </a:r>
            <a:endParaRPr lang="ru-RU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5818D0-D2C2-4EC6-8260-6A8697A07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6" y="1012021"/>
            <a:ext cx="7388042" cy="4355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BBD6BA-6790-4A9F-863E-D2F48C6CF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678" y="4671037"/>
            <a:ext cx="2371725" cy="205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FAF7C0-5965-4216-BC55-58FB10AD2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324" y="3803709"/>
            <a:ext cx="180022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2A5225-BCD5-48EE-AEE0-EAB3CD3A3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82" y="2749800"/>
            <a:ext cx="1435271" cy="159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4DD38C-6481-4229-9150-D24E33DC7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477" y="3547173"/>
            <a:ext cx="4123269" cy="222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1565B8-9C51-4828-B67A-5BEF9D363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216" y="1617671"/>
            <a:ext cx="2270125" cy="169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407" y="1333933"/>
            <a:ext cx="872575" cy="1335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424" y="3803709"/>
            <a:ext cx="955814" cy="3584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424" y="1034571"/>
            <a:ext cx="85471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36613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259BA62-8461-48C2-BFA7-1C5E8DB99A15}"/>
              </a:ext>
            </a:extLst>
          </p:cNvPr>
          <p:cNvSpPr/>
          <p:nvPr/>
        </p:nvSpPr>
        <p:spPr>
          <a:xfrm>
            <a:off x="705533" y="175431"/>
            <a:ext cx="1126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Arial"/>
                <a:cs typeface="Arial"/>
              </a:rPr>
              <a:t>Паспортизация объектов МРФ «Центр» </a:t>
            </a:r>
            <a:r>
              <a:rPr lang="ru-RU" b="1" dirty="0">
                <a:solidFill>
                  <a:srgbClr val="000000"/>
                </a:solidFill>
                <a:latin typeface="Arial"/>
                <a:cs typeface="Arial"/>
              </a:rPr>
              <a:t>(6 684 объектов)</a:t>
            </a:r>
            <a:endParaRPr lang="ru-RU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7281E0-D816-4ED7-9E2E-564E9F1C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253" y="958688"/>
            <a:ext cx="2110642" cy="33133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8F9931-4947-4E81-A0F0-1FA4550F3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85" y="4524059"/>
            <a:ext cx="3612230" cy="13861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A7F8AC-7C7C-4AAD-82EA-A543FE6A4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444" y="900763"/>
            <a:ext cx="3077625" cy="25089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053D47-256E-47AA-8E8F-8F75B8C6E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486" y="2347576"/>
            <a:ext cx="3075444" cy="24987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8E073F-0A18-4E13-A9C7-DA5D77FC8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350" y="3770179"/>
            <a:ext cx="3075444" cy="25024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3893B4-A4D9-47EF-96A4-14B896C2F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413" y="1451441"/>
            <a:ext cx="3067050" cy="26670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F5EE1A8-AE83-4624-BA97-51AFA6651E7D}"/>
              </a:ext>
            </a:extLst>
          </p:cNvPr>
          <p:cNvSpPr/>
          <p:nvPr/>
        </p:nvSpPr>
        <p:spPr>
          <a:xfrm>
            <a:off x="219079" y="989776"/>
            <a:ext cx="479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/>
                <a:cs typeface="Arial"/>
              </a:rPr>
              <a:t>Разделы паспорта: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B25614-D362-4FD0-B93A-FD5A3194D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2253" y="2842091"/>
            <a:ext cx="3839347" cy="16027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6B98D9-1F34-497A-B0DC-A2D840CB57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8700" y="4444866"/>
            <a:ext cx="229552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69E00E-A48A-47B7-91F5-6A0F6A926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2796" y="4677661"/>
            <a:ext cx="2482815" cy="216493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6E8543-2F68-4331-8450-F2AF1B806D36}"/>
              </a:ext>
            </a:extLst>
          </p:cNvPr>
          <p:cNvSpPr/>
          <p:nvPr/>
        </p:nvSpPr>
        <p:spPr>
          <a:xfrm>
            <a:off x="219079" y="989775"/>
            <a:ext cx="3185384" cy="31184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600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947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6094</TotalTime>
  <Words>83</Words>
  <Application>Microsoft Office PowerPoint</Application>
  <PresentationFormat>Широкоэкранный</PresentationFormat>
  <Paragraphs>10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мониторинга, учета и поддержки эксплуатации  ИТ-инфраструктуры КО</dc:title>
  <dc:creator>Alexey Tsygankov</dc:creator>
  <cp:lastModifiedBy>Ефимова Людмила Владимировна</cp:lastModifiedBy>
  <cp:revision>251</cp:revision>
  <cp:lastPrinted>2019-11-07T09:29:09Z</cp:lastPrinted>
  <dcterms:created xsi:type="dcterms:W3CDTF">2017-10-23T13:18:04Z</dcterms:created>
  <dcterms:modified xsi:type="dcterms:W3CDTF">2021-05-06T14:24:18Z</dcterms:modified>
</cp:coreProperties>
</file>